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39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2914650"/>
            <a:ext cx="5792688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66a234c5243569a15a8bdd6b57210ba_big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2843808" y="843558"/>
            <a:ext cx="3415202" cy="3913104"/>
          </a:xfrm>
          <a:prstGeom prst="rect">
            <a:avLst/>
          </a:prstGeom>
          <a:effectLst/>
        </p:spPr>
      </p:pic>
      <p:pic>
        <p:nvPicPr>
          <p:cNvPr id="7" name="Рисунок 6" descr="12440279.png"/>
          <p:cNvPicPr>
            <a:picLocks noChangeAspect="1"/>
          </p:cNvPicPr>
          <p:nvPr userDrawn="1"/>
        </p:nvPicPr>
        <p:blipFill>
          <a:blip r:embed="rId15" cstate="print">
            <a:lum bright="70000" contrast="-70000"/>
          </a:blip>
          <a:stretch>
            <a:fillRect/>
          </a:stretch>
        </p:blipFill>
        <p:spPr>
          <a:xfrm>
            <a:off x="179512" y="3363838"/>
            <a:ext cx="1584176" cy="1584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200151"/>
            <a:ext cx="8219256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4260"/>
            </a:avLst>
          </a:prstGeom>
          <a:blipFill dpi="0" rotWithShape="1">
            <a:blip r:embed="rId16" cstate="print">
              <a:lum bright="10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3382342_0_61cd3_2c69d07a_L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219822"/>
            <a:ext cx="1720602" cy="17206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5329" y="555526"/>
            <a:ext cx="6336704" cy="122413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267494"/>
            <a:ext cx="3892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</a:rPr>
              <a:t>Навчання грамоти </a:t>
            </a:r>
          </a:p>
          <a:p>
            <a:pPr algn="ctr"/>
            <a:r>
              <a:rPr lang="uk-UA" sz="3600" dirty="0" smtClean="0">
                <a:solidFill>
                  <a:srgbClr val="FFC000"/>
                </a:solidFill>
              </a:rPr>
              <a:t>1 клас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1779662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Утворення нових слів. </a:t>
            </a:r>
          </a:p>
          <a:p>
            <a:pPr algn="ctr"/>
            <a:r>
              <a:rPr lang="uk-UA" sz="3200" dirty="0" smtClean="0"/>
              <a:t>Складання і записування речень.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9502"/>
            <a:ext cx="1751178" cy="130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7430" y="69967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solidFill>
                  <a:srgbClr val="FF0000"/>
                </a:solidFill>
              </a:rPr>
              <a:t>Екран</a:t>
            </a:r>
            <a:endParaRPr lang="ru-RU" sz="3200" i="1" dirty="0">
              <a:solidFill>
                <a:srgbClr val="FF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2267744" y="771550"/>
            <a:ext cx="144016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r="17338"/>
          <a:stretch/>
        </p:blipFill>
        <p:spPr bwMode="auto">
          <a:xfrm>
            <a:off x="3301008" y="296227"/>
            <a:ext cx="1440160" cy="134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2465049"/>
            <a:ext cx="149812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4908" y="2748725"/>
            <a:ext cx="187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solidFill>
                  <a:srgbClr val="00B0F0"/>
                </a:solidFill>
              </a:rPr>
              <a:t>Коса</a:t>
            </a:r>
            <a:endParaRPr lang="ru-RU" sz="3200" i="1" dirty="0">
              <a:solidFill>
                <a:srgbClr val="00B0F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2217590" y="2859782"/>
            <a:ext cx="144016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314" y="2298921"/>
            <a:ext cx="1602680" cy="148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9502"/>
            <a:ext cx="1529946" cy="14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89978" y="772745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C000"/>
                </a:solidFill>
              </a:rPr>
              <a:t>Чашка</a:t>
            </a:r>
            <a:endParaRPr lang="ru-RU" sz="3200" dirty="0">
              <a:solidFill>
                <a:srgbClr val="FFC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6588224" y="772745"/>
            <a:ext cx="144016" cy="5117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08204" y="46884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К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52" y="2508457"/>
            <a:ext cx="1478294" cy="11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88224" y="2748725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B050"/>
                </a:solidFill>
              </a:rPr>
              <a:t>Зубр</a:t>
            </a:r>
            <a:endParaRPr lang="ru-RU" sz="2800" dirty="0">
              <a:solidFill>
                <a:srgbClr val="00B05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7198798" y="2887039"/>
            <a:ext cx="198246" cy="3401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16" y="2328900"/>
            <a:ext cx="1205880" cy="152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479" y="609258"/>
            <a:ext cx="1243858" cy="91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408391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Утвори</a:t>
            </a:r>
            <a:r>
              <a:rPr lang="ru-RU" dirty="0" smtClean="0"/>
              <a:t> нов</a:t>
            </a:r>
            <a:r>
              <a:rPr lang="uk-UA" dirty="0" smtClean="0"/>
              <a:t>і слова (усно).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79579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9502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3838" y="62368"/>
            <a:ext cx="478643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1</a:t>
            </a:r>
            <a:r>
              <a:rPr lang="uk-UA" sz="3200" dirty="0">
                <a:solidFill>
                  <a:srgbClr val="FF0000"/>
                </a:solidFill>
              </a:rPr>
              <a:t>5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uk-UA" sz="3200" dirty="0" smtClean="0">
                <a:solidFill>
                  <a:srgbClr val="FF0000"/>
                </a:solidFill>
              </a:rPr>
              <a:t>травня</a:t>
            </a:r>
          </a:p>
          <a:p>
            <a:pPr algn="ctr"/>
            <a:r>
              <a:rPr lang="uk-UA" sz="3200" dirty="0" smtClean="0"/>
              <a:t>Словниковий диктант</a:t>
            </a:r>
          </a:p>
          <a:p>
            <a:pPr algn="ctr"/>
            <a:r>
              <a:rPr lang="uk-UA" dirty="0" err="1" smtClean="0"/>
              <a:t>Запиши</a:t>
            </a:r>
            <a:r>
              <a:rPr lang="uk-UA" dirty="0" smtClean="0"/>
              <a:t> словами назви картинок</a:t>
            </a:r>
            <a:endParaRPr lang="uk-U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743" y="1452315"/>
            <a:ext cx="1944216" cy="149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77" y="3126612"/>
            <a:ext cx="1827286" cy="166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21275" r="6645" b="20367"/>
          <a:stretch/>
        </p:blipFill>
        <p:spPr bwMode="auto">
          <a:xfrm>
            <a:off x="3203848" y="3190016"/>
            <a:ext cx="2061199" cy="143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318" y="2537273"/>
            <a:ext cx="2109614" cy="125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183" y="206812"/>
            <a:ext cx="1553729" cy="199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4"/>
          <a:stretch/>
        </p:blipFill>
        <p:spPr bwMode="auto">
          <a:xfrm>
            <a:off x="7668343" y="2787774"/>
            <a:ext cx="1193451" cy="201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86691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8" t="23788" r="12303" b="54757"/>
          <a:stretch/>
        </p:blipFill>
        <p:spPr bwMode="auto">
          <a:xfrm>
            <a:off x="899592" y="627533"/>
            <a:ext cx="7484657" cy="124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74" y="1877064"/>
            <a:ext cx="432048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80"/>
            <a:ext cx="7992888" cy="421554"/>
          </a:xfrm>
        </p:spPr>
        <p:txBody>
          <a:bodyPr>
            <a:normAutofit fontScale="90000"/>
          </a:bodyPr>
          <a:lstStyle/>
          <a:p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</a:rPr>
              <a:t>Запиши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 в робочий зошит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365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0" t="19073" r="12584" b="22993"/>
          <a:stretch/>
        </p:blipFill>
        <p:spPr bwMode="auto">
          <a:xfrm>
            <a:off x="1619672" y="411510"/>
            <a:ext cx="5970382" cy="283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699542"/>
            <a:ext cx="324036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3779912" y="1419622"/>
            <a:ext cx="233553" cy="4112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370">
            <a:off x="4244513" y="1267508"/>
            <a:ext cx="734997" cy="1054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282">
            <a:off x="4246827" y="1365848"/>
            <a:ext cx="1169395" cy="126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2849">
            <a:off x="4092147" y="1648809"/>
            <a:ext cx="1341039" cy="145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63458">
            <a:off x="3976688" y="1930400"/>
            <a:ext cx="118903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0093">
            <a:off x="3618030" y="2238389"/>
            <a:ext cx="790870" cy="85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309" y="1964081"/>
            <a:ext cx="793602" cy="858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3">
            <a:off x="2777249" y="1720691"/>
            <a:ext cx="718463" cy="77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41945">
            <a:off x="2627615" y="1329231"/>
            <a:ext cx="938060" cy="101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3723878"/>
            <a:ext cx="2014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Прочитай (усно).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86999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t="19502" r="13303" b="6254"/>
          <a:stretch/>
        </p:blipFill>
        <p:spPr bwMode="auto">
          <a:xfrm>
            <a:off x="2000538" y="267494"/>
            <a:ext cx="5284382" cy="309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84168" y="915566"/>
            <a:ext cx="360040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0" t="24008" r="12322" b="54282"/>
          <a:stretch/>
        </p:blipFill>
        <p:spPr bwMode="auto">
          <a:xfrm>
            <a:off x="2000538" y="3361570"/>
            <a:ext cx="5284382" cy="87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33013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55526"/>
            <a:ext cx="5042925" cy="378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31261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42</Words>
  <Application>Microsoft Office PowerPoint</Application>
  <PresentationFormat>Экран (16:9)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</vt:lpstr>
      <vt:lpstr>Презентация PowerPoint</vt:lpstr>
      <vt:lpstr>Презентация PowerPoint</vt:lpstr>
      <vt:lpstr>Запиши в робочий зошит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Универсальный</dc:title>
  <dc:subject>шаблон</dc:subject>
  <dc:creator>Бейгул Ольга Куприяновна г. Антрацит</dc:creator>
  <cp:lastModifiedBy>HP630</cp:lastModifiedBy>
  <cp:revision>178</cp:revision>
  <dcterms:created xsi:type="dcterms:W3CDTF">2018-01-15T20:25:45Z</dcterms:created>
  <dcterms:modified xsi:type="dcterms:W3CDTF">2020-05-13T10:06:13Z</dcterms:modified>
</cp:coreProperties>
</file>